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8" r:id="rId3"/>
    <p:sldId id="257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74" y="-18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sphere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50374" y="0"/>
            <a:ext cx="2293626" cy="68580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38400" y="3581400"/>
            <a:ext cx="3962400" cy="2133600"/>
          </a:xfrm>
        </p:spPr>
        <p:txBody>
          <a:bodyPr anchor="t">
            <a:normAutofit/>
          </a:bodyPr>
          <a:lstStyle>
            <a:lvl1pPr marL="0" indent="0" algn="r">
              <a:buNone/>
              <a:defRPr sz="14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>
          <a:xfrm>
            <a:off x="2438400" y="1447800"/>
            <a:ext cx="3962400" cy="2133600"/>
          </a:xfrm>
        </p:spPr>
        <p:txBody>
          <a:bodyPr anchor="b"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>
          <a:xfrm>
            <a:off x="3582988" y="6426201"/>
            <a:ext cx="2819399" cy="126999"/>
          </a:xfrm>
        </p:spPr>
        <p:txBody>
          <a:bodyPr/>
          <a:lstStyle/>
          <a:p>
            <a:fld id="{0807C22A-750E-4CB2-85C9-F229814A84A8}" type="datetimeFigureOut">
              <a:rPr lang="de-AT" smtClean="0"/>
              <a:t>03.03.2014</a:t>
            </a:fld>
            <a:endParaRPr lang="de-AT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>
          <a:xfrm>
            <a:off x="6414976" y="6400800"/>
            <a:ext cx="457200" cy="152400"/>
          </a:xfrm>
        </p:spPr>
        <p:txBody>
          <a:bodyPr/>
          <a:lstStyle>
            <a:lvl1pPr algn="r">
              <a:defRPr/>
            </a:lvl1pPr>
          </a:lstStyle>
          <a:p>
            <a:fld id="{DF5DCDAE-D315-4B7B-8C36-5BEA58EF86FA}" type="slidenum">
              <a:rPr lang="de-AT" smtClean="0"/>
              <a:t>‹Nr.›</a:t>
            </a:fld>
            <a:endParaRPr lang="de-AT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>
          <a:xfrm>
            <a:off x="3581400" y="6296248"/>
            <a:ext cx="2820987" cy="152400"/>
          </a:xfrm>
        </p:spPr>
        <p:txBody>
          <a:bodyPr/>
          <a:lstStyle/>
          <a:p>
            <a:endParaRPr lang="de-AT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7C22A-750E-4CB2-85C9-F229814A84A8}" type="datetimeFigureOut">
              <a:rPr lang="de-AT" smtClean="0"/>
              <a:t>03.03.2014</a:t>
            </a:fld>
            <a:endParaRPr lang="de-AT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F5DCDAE-D315-4B7B-8C36-5BEA58EF86FA}" type="slidenum">
              <a:rPr lang="de-AT" smtClean="0"/>
              <a:t>‹Nr.›</a:t>
            </a:fld>
            <a:endParaRPr lang="de-AT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de-AT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7C22A-750E-4CB2-85C9-F229814A84A8}" type="datetimeFigureOut">
              <a:rPr lang="de-AT" smtClean="0"/>
              <a:t>03.03.2014</a:t>
            </a:fld>
            <a:endParaRPr lang="de-AT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F5DCDAE-D315-4B7B-8C36-5BEA58EF86FA}" type="slidenum">
              <a:rPr lang="de-AT" smtClean="0"/>
              <a:t>‹Nr.›</a:t>
            </a:fld>
            <a:endParaRPr lang="de-AT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de-AT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3657600" cy="5714999"/>
          </a:xfrm>
        </p:spPr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7C22A-750E-4CB2-85C9-F229814A84A8}" type="datetimeFigureOut">
              <a:rPr lang="de-AT" smtClean="0"/>
              <a:t>03.03.2014</a:t>
            </a:fld>
            <a:endParaRPr lang="de-AT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F5DCDAE-D315-4B7B-8C36-5BEA58EF86FA}" type="slidenum">
              <a:rPr lang="de-AT" smtClean="0"/>
              <a:t>‹Nr.›</a:t>
            </a:fld>
            <a:endParaRPr lang="de-AT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de-AT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phere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58000" y="0"/>
            <a:ext cx="2293626" cy="6858000"/>
          </a:xfrm>
          <a:prstGeom prst="rect">
            <a:avLst/>
          </a:prstGeom>
        </p:spPr>
      </p:pic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839788" y="6426201"/>
            <a:ext cx="2819399" cy="126999"/>
          </a:xfrm>
        </p:spPr>
        <p:txBody>
          <a:bodyPr/>
          <a:lstStyle/>
          <a:p>
            <a:fld id="{0807C22A-750E-4CB2-85C9-F229814A84A8}" type="datetimeFigureOut">
              <a:rPr lang="de-AT" smtClean="0"/>
              <a:t>03.03.2014</a:t>
            </a:fld>
            <a:endParaRPr lang="de-AT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4116388" y="6400800"/>
            <a:ext cx="533400" cy="152400"/>
          </a:xfrm>
        </p:spPr>
        <p:txBody>
          <a:bodyPr/>
          <a:lstStyle/>
          <a:p>
            <a:fld id="{DF5DCDAE-D315-4B7B-8C36-5BEA58EF86FA}" type="slidenum">
              <a:rPr lang="de-AT" smtClean="0"/>
              <a:t>‹Nr.›</a:t>
            </a:fld>
            <a:endParaRPr lang="de-AT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838200" y="6296248"/>
            <a:ext cx="2820987" cy="152400"/>
          </a:xfrm>
        </p:spPr>
        <p:txBody>
          <a:bodyPr/>
          <a:lstStyle/>
          <a:p>
            <a:endParaRPr lang="de-AT"/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>
          <a:xfrm>
            <a:off x="457200" y="1828800"/>
            <a:ext cx="3200400" cy="1752600"/>
          </a:xfrm>
        </p:spPr>
        <p:txBody>
          <a:bodyPr anchor="b"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57200" y="3578224"/>
            <a:ext cx="3200645" cy="1459767"/>
          </a:xfrm>
        </p:spPr>
        <p:txBody>
          <a:bodyPr anchor="t">
            <a:norm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Clr>
                <a:schemeClr val="tx1">
                  <a:lumMod val="50000"/>
                  <a:lumOff val="50000"/>
                </a:schemeClr>
              </a:buClr>
              <a:buFont typeface="Wingdings" pitchFamily="2" charset="2"/>
              <a:buNone/>
              <a:defRPr lang="en-US" sz="140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de-DE" smtClean="0"/>
              <a:t>Textmasterformat bearbeiten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3429000"/>
            <a:ext cx="3124200" cy="2667000"/>
          </a:xfrm>
        </p:spPr>
        <p:txBody>
          <a:bodyPr>
            <a:normAutofit/>
          </a:bodyPr>
          <a:lstStyle>
            <a:lvl1pPr marL="228600" indent="-182880"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457200"/>
            <a:ext cx="3124200" cy="2667000"/>
          </a:xfrm>
        </p:spPr>
        <p:txBody>
          <a:bodyPr>
            <a:normAutofit/>
          </a:bodyPr>
          <a:lstStyle>
            <a:lvl1pPr marL="228600" indent="-182880"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876800" y="457200"/>
            <a:ext cx="2819400" cy="5714999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7C22A-750E-4CB2-85C9-F229814A84A8}" type="datetimeFigureOut">
              <a:rPr lang="de-AT" smtClean="0"/>
              <a:t>03.03.2014</a:t>
            </a:fld>
            <a:endParaRPr lang="de-AT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F5DCDAE-D315-4B7B-8C36-5BEA58EF86FA}" type="slidenum">
              <a:rPr lang="de-AT" smtClean="0"/>
              <a:t>‹Nr.›</a:t>
            </a:fld>
            <a:endParaRPr lang="de-AT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de-AT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75238"/>
            <a:ext cx="3581400" cy="411162"/>
          </a:xfrm>
        </p:spPr>
        <p:txBody>
          <a:bodyPr anchor="b">
            <a:noAutofit/>
          </a:bodyPr>
          <a:lstStyle>
            <a:lvl1pPr marL="0" indent="0" algn="ctr">
              <a:buNone/>
              <a:defRPr sz="1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675288"/>
            <a:ext cx="3581400" cy="2525112"/>
          </a:xfrm>
        </p:spPr>
        <p:txBody>
          <a:bodyPr anchor="t">
            <a:normAutofit/>
          </a:bodyPr>
          <a:lstStyle>
            <a:lvl1pPr marL="228600" indent="-182880"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 baseline="0"/>
            </a:lvl4pPr>
            <a:lvl5pPr>
              <a:buFont typeface="Wingdings" pitchFamily="2" charset="2"/>
              <a:buChar char="§"/>
              <a:defRPr sz="1400"/>
            </a:lvl5pPr>
            <a:lvl6pPr>
              <a:buFont typeface="Wingdings" pitchFamily="2" charset="2"/>
              <a:buChar char="§"/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 smtClean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7199" y="3429000"/>
            <a:ext cx="3581400" cy="411162"/>
          </a:xfrm>
        </p:spPr>
        <p:txBody>
          <a:bodyPr anchor="b">
            <a:noAutofit/>
          </a:bodyPr>
          <a:lstStyle>
            <a:lvl1pPr marL="0" indent="0" algn="ctr">
              <a:buNone/>
              <a:defRPr sz="1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7199" y="3840162"/>
            <a:ext cx="3581400" cy="2515198"/>
          </a:xfrm>
        </p:spPr>
        <p:txBody>
          <a:bodyPr anchor="t">
            <a:normAutofit/>
          </a:bodyPr>
          <a:lstStyle>
            <a:lvl1pPr marL="228600" indent="-182880"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 smtClean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876800" y="457200"/>
            <a:ext cx="2819400" cy="5714999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7C22A-750E-4CB2-85C9-F229814A84A8}" type="datetimeFigureOut">
              <a:rPr lang="de-AT" smtClean="0"/>
              <a:t>03.03.2014</a:t>
            </a:fld>
            <a:endParaRPr lang="de-AT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F5DCDAE-D315-4B7B-8C36-5BEA58EF86FA}" type="slidenum">
              <a:rPr lang="de-AT" smtClean="0"/>
              <a:t>‹Nr.›</a:t>
            </a:fld>
            <a:endParaRPr lang="de-AT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de-AT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33800" y="457200"/>
            <a:ext cx="3962400" cy="57150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7C22A-750E-4CB2-85C9-F229814A84A8}" type="datetimeFigureOut">
              <a:rPr lang="de-AT" smtClean="0"/>
              <a:t>03.03.2014</a:t>
            </a:fld>
            <a:endParaRPr lang="de-AT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F5DCDAE-D315-4B7B-8C36-5BEA58EF86FA}" type="slidenum">
              <a:rPr lang="de-AT" smtClean="0"/>
              <a:t>‹Nr.›</a:t>
            </a:fld>
            <a:endParaRPr lang="de-AT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de-AT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7C22A-750E-4CB2-85C9-F229814A84A8}" type="datetimeFigureOut">
              <a:rPr lang="de-AT" smtClean="0"/>
              <a:t>03.03.2014</a:t>
            </a:fld>
            <a:endParaRPr lang="de-A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F5DCDAE-D315-4B7B-8C36-5BEA58EF86FA}" type="slidenum">
              <a:rPr lang="de-AT" smtClean="0"/>
              <a:t>‹Nr.›</a:t>
            </a:fld>
            <a:endParaRPr lang="de-AT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de-AT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81600" y="1676400"/>
            <a:ext cx="2514600" cy="1874837"/>
          </a:xfrm>
        </p:spPr>
        <p:txBody>
          <a:bodyPr anchor="b">
            <a:normAutofit/>
          </a:bodyPr>
          <a:lstStyle>
            <a:lvl1pPr algn="r">
              <a:defRPr sz="2000" b="0">
                <a:effectLst/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76400"/>
            <a:ext cx="4700016" cy="3505200"/>
          </a:xfrm>
        </p:spPr>
        <p:txBody>
          <a:bodyPr>
            <a:normAutofit/>
          </a:bodyPr>
          <a:lstStyle>
            <a:lvl1pPr marL="228600" indent="-182880"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 smtClean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86400" y="3552372"/>
            <a:ext cx="2209800" cy="1629228"/>
          </a:xfrm>
        </p:spPr>
        <p:txBody>
          <a:bodyPr anchor="t">
            <a:normAutofit/>
          </a:bodyPr>
          <a:lstStyle>
            <a:lvl1pPr marL="0" indent="0" algn="r">
              <a:buNone/>
              <a:defRPr sz="12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7C22A-750E-4CB2-85C9-F229814A84A8}" type="datetimeFigureOut">
              <a:rPr lang="de-AT" smtClean="0"/>
              <a:t>03.03.2014</a:t>
            </a:fld>
            <a:endParaRPr lang="de-AT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F5DCDAE-D315-4B7B-8C36-5BEA58EF86FA}" type="slidenum">
              <a:rPr lang="de-AT" smtClean="0"/>
              <a:t>‹Nr.›</a:t>
            </a:fld>
            <a:endParaRPr lang="de-AT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de-AT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4800" y="1676400"/>
            <a:ext cx="4696967" cy="35052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5181600" y="1676400"/>
            <a:ext cx="2514600" cy="1875972"/>
          </a:xfrm>
        </p:spPr>
        <p:txBody>
          <a:bodyPr anchor="b">
            <a:normAutofit/>
          </a:bodyPr>
          <a:lstStyle>
            <a:lvl1pPr algn="r">
              <a:defRPr sz="2000" b="0">
                <a:effectLst/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2"/>
          </p:nvPr>
        </p:nvSpPr>
        <p:spPr>
          <a:xfrm>
            <a:off x="5486400" y="3552372"/>
            <a:ext cx="2209800" cy="1629228"/>
          </a:xfrm>
        </p:spPr>
        <p:txBody>
          <a:bodyPr anchor="t">
            <a:normAutofit/>
          </a:bodyPr>
          <a:lstStyle>
            <a:lvl1pPr marL="0" indent="0" algn="r">
              <a:buNone/>
              <a:defRPr sz="12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7C22A-750E-4CB2-85C9-F229814A84A8}" type="datetimeFigureOut">
              <a:rPr lang="de-AT" smtClean="0"/>
              <a:t>03.03.2014</a:t>
            </a:fld>
            <a:endParaRPr lang="de-AT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F5DCDAE-D315-4B7B-8C36-5BEA58EF86FA}" type="slidenum">
              <a:rPr lang="de-AT" smtClean="0"/>
              <a:t>‹Nr.›</a:t>
            </a:fld>
            <a:endParaRPr lang="de-AT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de-AT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sphere2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8823693" y="0"/>
            <a:ext cx="320307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76800" y="457200"/>
            <a:ext cx="2819400" cy="5715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457200"/>
            <a:ext cx="3657600" cy="57149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7772400" y="6400800"/>
            <a:ext cx="533400" cy="152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F5DCDAE-D315-4B7B-8C36-5BEA58EF86FA}" type="slidenum">
              <a:rPr lang="de-AT" smtClean="0"/>
              <a:t>‹Nr.›</a:t>
            </a:fld>
            <a:endParaRPr lang="de-AT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2"/>
          </p:nvPr>
        </p:nvSpPr>
        <p:spPr>
          <a:xfrm>
            <a:off x="4876801" y="6426201"/>
            <a:ext cx="2819399" cy="1269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0807C22A-750E-4CB2-85C9-F229814A84A8}" type="datetimeFigureOut">
              <a:rPr lang="de-AT" smtClean="0"/>
              <a:t>03.03.2014</a:t>
            </a:fld>
            <a:endParaRPr lang="de-AT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4875213" y="6296248"/>
            <a:ext cx="2820987" cy="1524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50">
                <a:solidFill>
                  <a:schemeClr val="tx1"/>
                </a:solidFill>
              </a:defRPr>
            </a:lvl1pPr>
          </a:lstStyle>
          <a:p>
            <a:endParaRPr lang="de-AT"/>
          </a:p>
        </p:txBody>
      </p:sp>
      <p:sp>
        <p:nvSpPr>
          <p:cNvPr id="4" name="Textfeld 3"/>
          <p:cNvSpPr txBox="1"/>
          <p:nvPr userDrawn="1"/>
        </p:nvSpPr>
        <p:spPr>
          <a:xfrm>
            <a:off x="-19488" y="6618041"/>
            <a:ext cx="205172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800" dirty="0" err="1" smtClean="0">
                <a:solidFill>
                  <a:srgbClr val="FF0000"/>
                </a:solidFill>
              </a:rPr>
              <a:t>by</a:t>
            </a:r>
            <a:r>
              <a:rPr lang="de-AT" sz="800" baseline="0" dirty="0" smtClean="0">
                <a:solidFill>
                  <a:srgbClr val="FF0000"/>
                </a:solidFill>
              </a:rPr>
              <a:t> Gregor Karntner</a:t>
            </a:r>
            <a:endParaRPr lang="de-AT" sz="800" dirty="0">
              <a:solidFill>
                <a:srgbClr val="FF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r" defTabSz="914400" rtl="0" eaLnBrk="1" latinLnBrk="0" hangingPunct="1">
        <a:spcBef>
          <a:spcPct val="0"/>
        </a:spcBef>
        <a:buNone/>
        <a:defRPr sz="2800" kern="1200">
          <a:gradFill>
            <a:gsLst>
              <a:gs pos="0">
                <a:schemeClr val="tx1">
                  <a:lumMod val="50000"/>
                </a:schemeClr>
              </a:gs>
              <a:gs pos="61000">
                <a:schemeClr val="tx1"/>
              </a:gs>
            </a:gsLst>
            <a:lin ang="5400000" scaled="0"/>
          </a:gradFill>
          <a:effectLst/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8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1pPr>
      <a:lvl2pPr marL="41148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2pPr>
      <a:lvl3pPr marL="59436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3pPr>
      <a:lvl4pPr marL="77724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4pPr>
      <a:lvl5pPr marL="96012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5pPr>
      <a:lvl6pPr marL="1143000" indent="-182880" algn="l" defTabSz="914400" rtl="0" eaLnBrk="1" latinLnBrk="0" hangingPunct="1">
        <a:spcBef>
          <a:spcPts val="288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325880" indent="-182880" algn="l" defTabSz="914400" rtl="0" eaLnBrk="1" latinLnBrk="0" hangingPunct="1">
        <a:spcBef>
          <a:spcPts val="288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508760" indent="-182880" algn="l" defTabSz="914400" rtl="0" eaLnBrk="1" latinLnBrk="0" hangingPunct="1">
        <a:spcBef>
          <a:spcPts val="288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691640" indent="-182880" algn="l" defTabSz="914400" rtl="0" eaLnBrk="1" latinLnBrk="0" hangingPunct="1">
        <a:spcBef>
          <a:spcPts val="288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 rot="20388406">
            <a:off x="-214076" y="3087759"/>
            <a:ext cx="7832465" cy="1200329"/>
          </a:xfrm>
          <a:prstGeom prst="rect">
            <a:avLst/>
          </a:prstGeom>
          <a:noFill/>
          <a:scene3d>
            <a:camera prst="isometricLeftDown"/>
            <a:lightRig rig="threePt" dir="t"/>
          </a:scene3d>
        </p:spPr>
        <p:txBody>
          <a:bodyPr wrap="square" rtlCol="0">
            <a:spAutoFit/>
          </a:bodyPr>
          <a:lstStyle/>
          <a:p>
            <a:r>
              <a:rPr lang="en-GB" sz="7200" dirty="0" smtClean="0">
                <a:solidFill>
                  <a:srgbClr val="FF0000"/>
                </a:solidFill>
              </a:rPr>
              <a:t>Super Flying Gnome</a:t>
            </a:r>
            <a:endParaRPr lang="en-GB" sz="7200" dirty="0">
              <a:solidFill>
                <a:srgbClr val="FF0000"/>
              </a:solidFill>
            </a:endParaRPr>
          </a:p>
        </p:txBody>
      </p:sp>
      <p:sp>
        <p:nvSpPr>
          <p:cNvPr id="3" name="Textfeld 2"/>
          <p:cNvSpPr txBox="1"/>
          <p:nvPr/>
        </p:nvSpPr>
        <p:spPr>
          <a:xfrm>
            <a:off x="827584" y="1268760"/>
            <a:ext cx="499922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9600" dirty="0" err="1" smtClean="0">
                <a:solidFill>
                  <a:srgbClr val="FF0000"/>
                </a:solidFill>
              </a:rPr>
              <a:t>My</a:t>
            </a:r>
            <a:r>
              <a:rPr lang="de-AT" sz="9600" dirty="0" smtClean="0">
                <a:solidFill>
                  <a:srgbClr val="FF0000"/>
                </a:solidFill>
              </a:rPr>
              <a:t> Hero</a:t>
            </a:r>
            <a:endParaRPr lang="de-AT" sz="9600" dirty="0">
              <a:solidFill>
                <a:srgbClr val="FF0000"/>
              </a:solidFill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6296" y="2344135"/>
            <a:ext cx="1738193" cy="18066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feld 4"/>
          <p:cNvSpPr txBox="1"/>
          <p:nvPr/>
        </p:nvSpPr>
        <p:spPr>
          <a:xfrm>
            <a:off x="1155130" y="5603033"/>
            <a:ext cx="4320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b="1" dirty="0" smtClean="0">
                <a:solidFill>
                  <a:srgbClr val="FF0000"/>
                </a:solidFill>
              </a:rPr>
              <a:t>He </a:t>
            </a:r>
            <a:r>
              <a:rPr lang="de-AT" b="1" dirty="0" err="1" smtClean="0">
                <a:solidFill>
                  <a:srgbClr val="FF0000"/>
                </a:solidFill>
              </a:rPr>
              <a:t>comes</a:t>
            </a:r>
            <a:r>
              <a:rPr lang="de-AT" b="1" dirty="0" smtClean="0">
                <a:solidFill>
                  <a:srgbClr val="FF0000"/>
                </a:solidFill>
              </a:rPr>
              <a:t> </a:t>
            </a:r>
            <a:r>
              <a:rPr lang="de-AT" b="1" dirty="0" err="1" smtClean="0">
                <a:solidFill>
                  <a:srgbClr val="FF0000"/>
                </a:solidFill>
              </a:rPr>
              <a:t>from</a:t>
            </a:r>
            <a:r>
              <a:rPr lang="de-AT" b="1" dirty="0" smtClean="0">
                <a:solidFill>
                  <a:srgbClr val="FF0000"/>
                </a:solidFill>
              </a:rPr>
              <a:t> </a:t>
            </a:r>
            <a:r>
              <a:rPr lang="de-AT" b="1" dirty="0" err="1" smtClean="0">
                <a:solidFill>
                  <a:srgbClr val="FF0000"/>
                </a:solidFill>
              </a:rPr>
              <a:t>the</a:t>
            </a:r>
            <a:r>
              <a:rPr lang="de-AT" b="1" dirty="0" smtClean="0">
                <a:solidFill>
                  <a:srgbClr val="FF0000"/>
                </a:solidFill>
              </a:rPr>
              <a:t> Neptune Moon, Triton.</a:t>
            </a:r>
            <a:endParaRPr lang="de-AT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7402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" grpId="0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87299">
            <a:off x="735794" y="794777"/>
            <a:ext cx="4107836" cy="4269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feld 2"/>
          <p:cNvSpPr txBox="1"/>
          <p:nvPr/>
        </p:nvSpPr>
        <p:spPr>
          <a:xfrm rot="19817431">
            <a:off x="3026847" y="4334627"/>
            <a:ext cx="64087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/>
              <a:t>His parents are an eagle and a gnome.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39621690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668" y="2779635"/>
            <a:ext cx="3767779" cy="3916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feld 2"/>
          <p:cNvSpPr txBox="1"/>
          <p:nvPr/>
        </p:nvSpPr>
        <p:spPr>
          <a:xfrm>
            <a:off x="395535" y="709529"/>
            <a:ext cx="82596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AT" sz="4800" dirty="0" smtClean="0">
                <a:solidFill>
                  <a:srgbClr val="FF0000"/>
                </a:solidFill>
              </a:rPr>
              <a:t>Super </a:t>
            </a:r>
            <a:r>
              <a:rPr lang="de-AT" sz="4800" dirty="0" err="1" smtClean="0">
                <a:solidFill>
                  <a:srgbClr val="FF0000"/>
                </a:solidFill>
              </a:rPr>
              <a:t>powers</a:t>
            </a:r>
            <a:endParaRPr lang="de-AT" sz="4800" dirty="0">
              <a:solidFill>
                <a:srgbClr val="FF0000"/>
              </a:solidFill>
            </a:endParaRPr>
          </a:p>
        </p:txBody>
      </p:sp>
      <p:sp>
        <p:nvSpPr>
          <p:cNvPr id="4" name="Textfeld 3"/>
          <p:cNvSpPr txBox="1"/>
          <p:nvPr/>
        </p:nvSpPr>
        <p:spPr>
          <a:xfrm>
            <a:off x="107504" y="1705338"/>
            <a:ext cx="507412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 smtClean="0"/>
              <a:t>He </a:t>
            </a:r>
            <a:r>
              <a:rPr lang="de-AT" dirty="0" err="1" smtClean="0"/>
              <a:t>can</a:t>
            </a:r>
            <a:r>
              <a:rPr lang="de-AT" dirty="0" smtClean="0"/>
              <a:t> </a:t>
            </a:r>
            <a:r>
              <a:rPr lang="de-AT" dirty="0" err="1" smtClean="0"/>
              <a:t>fly</a:t>
            </a:r>
            <a:r>
              <a:rPr lang="de-AT" dirty="0" smtClean="0"/>
              <a:t>.</a:t>
            </a:r>
            <a:endParaRPr lang="de-AT" dirty="0"/>
          </a:p>
          <a:p>
            <a:r>
              <a:rPr lang="de-AT" dirty="0" smtClean="0"/>
              <a:t>He </a:t>
            </a:r>
            <a:r>
              <a:rPr lang="de-AT" dirty="0" err="1" smtClean="0"/>
              <a:t>is</a:t>
            </a:r>
            <a:r>
              <a:rPr lang="de-AT" dirty="0" smtClean="0"/>
              <a:t> </a:t>
            </a:r>
            <a:r>
              <a:rPr lang="de-AT" dirty="0" err="1" smtClean="0"/>
              <a:t>very</a:t>
            </a:r>
            <a:r>
              <a:rPr lang="de-AT" dirty="0" smtClean="0"/>
              <a:t> strong.</a:t>
            </a:r>
            <a:endParaRPr lang="en-US" dirty="0"/>
          </a:p>
          <a:p>
            <a:r>
              <a:rPr lang="en-US" dirty="0" smtClean="0"/>
              <a:t>Temperatures up </a:t>
            </a:r>
            <a:r>
              <a:rPr lang="en-US" dirty="0"/>
              <a:t>to 3000 ° </a:t>
            </a:r>
            <a:r>
              <a:rPr lang="en-US" dirty="0" smtClean="0"/>
              <a:t>C don’t matter to him.</a:t>
            </a:r>
            <a:endParaRPr lang="en-US" dirty="0"/>
          </a:p>
        </p:txBody>
      </p:sp>
      <p:sp>
        <p:nvSpPr>
          <p:cNvPr id="6" name="Textfeld 5"/>
          <p:cNvSpPr txBox="1"/>
          <p:nvPr/>
        </p:nvSpPr>
        <p:spPr>
          <a:xfrm>
            <a:off x="5197718" y="1648570"/>
            <a:ext cx="36004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He helped people out of their burning houses when there was the earthquake in San Francisco.</a:t>
            </a:r>
            <a:endParaRPr lang="de-AT" sz="2000" dirty="0"/>
          </a:p>
          <a:p>
            <a:endParaRPr lang="de-AT" sz="2000" dirty="0"/>
          </a:p>
        </p:txBody>
      </p:sp>
      <p:pic>
        <p:nvPicPr>
          <p:cNvPr id="1026" name="Picture 2" descr="File:Thank God For The Soldier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4358" y="2779635"/>
            <a:ext cx="2839291" cy="391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9766" y="3871771"/>
            <a:ext cx="436304" cy="453499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92952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2195736" y="980728"/>
            <a:ext cx="46085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800" dirty="0">
                <a:solidFill>
                  <a:srgbClr val="FF0000"/>
                </a:solidFill>
              </a:rPr>
              <a:t>Normal </a:t>
            </a:r>
            <a:r>
              <a:rPr lang="en-GB" sz="4800" dirty="0" smtClean="0">
                <a:solidFill>
                  <a:srgbClr val="FF0000"/>
                </a:solidFill>
              </a:rPr>
              <a:t>Identity</a:t>
            </a:r>
            <a:endParaRPr lang="de-AT" sz="4800" dirty="0">
              <a:solidFill>
                <a:srgbClr val="FF0000"/>
              </a:solidFill>
            </a:endParaRPr>
          </a:p>
        </p:txBody>
      </p:sp>
      <p:sp>
        <p:nvSpPr>
          <p:cNvPr id="3" name="Textfeld 2"/>
          <p:cNvSpPr txBox="1"/>
          <p:nvPr/>
        </p:nvSpPr>
        <p:spPr>
          <a:xfrm>
            <a:off x="660828" y="2276872"/>
            <a:ext cx="367240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He‘s called John Rowling and lives in San Francisco. He works as a fire fighter. He had a girlfriend but now she is his super enemy. </a:t>
            </a:r>
          </a:p>
          <a:p>
            <a:r>
              <a:rPr lang="en-GB" sz="2400" dirty="0" smtClean="0"/>
              <a:t>Some people know that he is a superhero and they are lucky that he works at the fire brigade.</a:t>
            </a:r>
            <a:endParaRPr lang="en-GB" sz="24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4008" y="2276872"/>
            <a:ext cx="3286790" cy="3416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807094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/>
        </p:nvSpPr>
        <p:spPr>
          <a:xfrm>
            <a:off x="1979712" y="637237"/>
            <a:ext cx="511256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4800" dirty="0" smtClean="0">
                <a:solidFill>
                  <a:srgbClr val="0070C0"/>
                </a:solidFill>
              </a:rPr>
              <a:t>Enemy </a:t>
            </a:r>
            <a:r>
              <a:rPr lang="en-GB" sz="4800" dirty="0">
                <a:solidFill>
                  <a:srgbClr val="0070C0"/>
                </a:solidFill>
              </a:rPr>
              <a:t>or </a:t>
            </a:r>
            <a:r>
              <a:rPr lang="en-GB" sz="4800" dirty="0" smtClean="0">
                <a:solidFill>
                  <a:srgbClr val="0070C0"/>
                </a:solidFill>
              </a:rPr>
              <a:t>Enemies</a:t>
            </a:r>
            <a:endParaRPr lang="de-AT" sz="4800" dirty="0">
              <a:solidFill>
                <a:srgbClr val="0070C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1844824"/>
            <a:ext cx="4238848" cy="433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feld 2"/>
          <p:cNvSpPr txBox="1"/>
          <p:nvPr/>
        </p:nvSpPr>
        <p:spPr>
          <a:xfrm>
            <a:off x="395536" y="1848629"/>
            <a:ext cx="33843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3600" dirty="0" smtClean="0">
                <a:solidFill>
                  <a:srgbClr val="0070C0"/>
                </a:solidFill>
              </a:rPr>
              <a:t>The Cool Gnome</a:t>
            </a:r>
            <a:endParaRPr lang="de-AT" sz="3600" dirty="0">
              <a:solidFill>
                <a:srgbClr val="0070C0"/>
              </a:solidFill>
            </a:endParaRPr>
          </a:p>
        </p:txBody>
      </p:sp>
      <p:sp>
        <p:nvSpPr>
          <p:cNvPr id="4" name="Textfeld 3"/>
          <p:cNvSpPr txBox="1"/>
          <p:nvPr/>
        </p:nvSpPr>
        <p:spPr>
          <a:xfrm>
            <a:off x="683568" y="3005044"/>
            <a:ext cx="309634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2400" dirty="0" smtClean="0"/>
              <a:t>The </a:t>
            </a:r>
            <a:r>
              <a:rPr lang="de-AT" sz="2400" dirty="0" err="1" smtClean="0"/>
              <a:t>cold</a:t>
            </a:r>
            <a:r>
              <a:rPr lang="de-AT" sz="2400" dirty="0" smtClean="0"/>
              <a:t> Gnome </a:t>
            </a:r>
            <a:r>
              <a:rPr lang="de-AT" sz="2400" dirty="0" err="1" smtClean="0"/>
              <a:t>is</a:t>
            </a:r>
            <a:r>
              <a:rPr lang="de-AT" sz="2400" dirty="0" smtClean="0"/>
              <a:t> </a:t>
            </a:r>
            <a:r>
              <a:rPr lang="de-AT" sz="2400" dirty="0" err="1" smtClean="0"/>
              <a:t>the</a:t>
            </a:r>
            <a:r>
              <a:rPr lang="de-AT" sz="2400" dirty="0" smtClean="0"/>
              <a:t> </a:t>
            </a:r>
            <a:r>
              <a:rPr lang="de-AT" sz="2400" dirty="0" err="1" smtClean="0"/>
              <a:t>contrary</a:t>
            </a:r>
            <a:r>
              <a:rPr lang="de-AT" sz="2400" dirty="0" smtClean="0"/>
              <a:t> </a:t>
            </a:r>
            <a:r>
              <a:rPr lang="de-AT" sz="2400" dirty="0" err="1" smtClean="0"/>
              <a:t>of</a:t>
            </a:r>
            <a:r>
              <a:rPr lang="de-AT" sz="2400" dirty="0" smtClean="0"/>
              <a:t> </a:t>
            </a:r>
            <a:r>
              <a:rPr lang="de-AT" sz="2400" dirty="0" err="1" smtClean="0"/>
              <a:t>the</a:t>
            </a:r>
            <a:r>
              <a:rPr lang="de-AT" sz="2400" dirty="0" smtClean="0"/>
              <a:t> Super Flying Gnome. </a:t>
            </a:r>
            <a:r>
              <a:rPr lang="de-AT" sz="2400" dirty="0" err="1" smtClean="0"/>
              <a:t>She</a:t>
            </a:r>
            <a:r>
              <a:rPr lang="de-AT" sz="2400" dirty="0" smtClean="0"/>
              <a:t> </a:t>
            </a:r>
            <a:r>
              <a:rPr lang="de-AT" sz="2400" dirty="0" err="1" smtClean="0"/>
              <a:t>lives</a:t>
            </a:r>
            <a:r>
              <a:rPr lang="de-AT" sz="2400" dirty="0" smtClean="0"/>
              <a:t> in Alaska. </a:t>
            </a:r>
          </a:p>
          <a:p>
            <a:endParaRPr lang="de-AT" sz="2400" dirty="0"/>
          </a:p>
          <a:p>
            <a:r>
              <a:rPr lang="de-AT" sz="2400" dirty="0" err="1" smtClean="0"/>
              <a:t>She</a:t>
            </a:r>
            <a:r>
              <a:rPr lang="de-AT" sz="2400" dirty="0" smtClean="0"/>
              <a:t> was </a:t>
            </a:r>
            <a:r>
              <a:rPr lang="de-AT" sz="2400" dirty="0" err="1" smtClean="0"/>
              <a:t>the</a:t>
            </a:r>
            <a:r>
              <a:rPr lang="de-AT" sz="2400" dirty="0" smtClean="0"/>
              <a:t> </a:t>
            </a:r>
            <a:r>
              <a:rPr lang="de-AT" sz="2400" dirty="0" err="1" smtClean="0"/>
              <a:t>girlfriend</a:t>
            </a:r>
            <a:r>
              <a:rPr lang="de-AT" sz="2400" dirty="0" smtClean="0"/>
              <a:t> </a:t>
            </a:r>
            <a:r>
              <a:rPr lang="de-AT" sz="2400" dirty="0" err="1" smtClean="0"/>
              <a:t>of</a:t>
            </a:r>
            <a:r>
              <a:rPr lang="de-AT" sz="2400" dirty="0" smtClean="0"/>
              <a:t> </a:t>
            </a:r>
            <a:r>
              <a:rPr lang="de-AT" sz="2400" dirty="0" err="1" smtClean="0"/>
              <a:t>the</a:t>
            </a:r>
            <a:r>
              <a:rPr lang="de-AT" sz="2400" dirty="0" smtClean="0"/>
              <a:t> “Super Flying Gnome“.</a:t>
            </a:r>
            <a:endParaRPr lang="de-AT" sz="2400" dirty="0"/>
          </a:p>
        </p:txBody>
      </p:sp>
    </p:spTree>
    <p:extLst>
      <p:ext uri="{BB962C8B-B14F-4D97-AF65-F5344CB8AC3E}">
        <p14:creationId xmlns:p14="http://schemas.microsoft.com/office/powerpoint/2010/main" val="1206720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22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227" fill="hold">
                                          <p:stCondLst>
                                            <p:cond delay="227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2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8" decel="50000" autoRev="1" fill="hold">
                                          <p:stCondLst>
                                            <p:cond delay="227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2987824" y="836711"/>
            <a:ext cx="44644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4800" dirty="0" smtClean="0"/>
              <a:t>This </a:t>
            </a:r>
            <a:r>
              <a:rPr lang="de-AT" sz="4800" dirty="0" err="1" smtClean="0"/>
              <a:t>work</a:t>
            </a:r>
            <a:endParaRPr lang="de-AT" sz="4800" dirty="0"/>
          </a:p>
        </p:txBody>
      </p:sp>
      <p:sp>
        <p:nvSpPr>
          <p:cNvPr id="3" name="Textfeld 2"/>
          <p:cNvSpPr txBox="1"/>
          <p:nvPr/>
        </p:nvSpPr>
        <p:spPr>
          <a:xfrm>
            <a:off x="1043608" y="2276872"/>
            <a:ext cx="691276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3200" dirty="0" smtClean="0"/>
              <a:t>I </a:t>
            </a:r>
            <a:r>
              <a:rPr lang="de-AT" sz="3200" dirty="0" err="1" smtClean="0"/>
              <a:t>think</a:t>
            </a:r>
            <a:r>
              <a:rPr lang="de-AT" sz="3200" dirty="0" smtClean="0"/>
              <a:t> </a:t>
            </a:r>
            <a:r>
              <a:rPr lang="de-AT" sz="3200" dirty="0" err="1" smtClean="0"/>
              <a:t>the</a:t>
            </a:r>
            <a:r>
              <a:rPr lang="de-AT" sz="3200" dirty="0" smtClean="0"/>
              <a:t> </a:t>
            </a:r>
            <a:r>
              <a:rPr lang="de-AT" sz="3200" dirty="0" err="1" smtClean="0"/>
              <a:t>work</a:t>
            </a:r>
            <a:r>
              <a:rPr lang="de-AT" sz="3200" dirty="0" smtClean="0"/>
              <a:t> </a:t>
            </a:r>
            <a:r>
              <a:rPr lang="de-AT" sz="3200" dirty="0" err="1" smtClean="0"/>
              <a:t>wasn‘t</a:t>
            </a:r>
            <a:r>
              <a:rPr lang="de-AT" sz="3200" dirty="0" smtClean="0"/>
              <a:t> so </a:t>
            </a:r>
            <a:r>
              <a:rPr lang="de-AT" sz="3200" dirty="0" err="1" smtClean="0"/>
              <a:t>difficult</a:t>
            </a:r>
            <a:r>
              <a:rPr lang="de-AT" sz="3200" dirty="0" smtClean="0"/>
              <a:t>.</a:t>
            </a:r>
          </a:p>
          <a:p>
            <a:endParaRPr lang="de-AT" sz="3200" dirty="0"/>
          </a:p>
          <a:p>
            <a:r>
              <a:rPr lang="de-AT" sz="3200" dirty="0" smtClean="0"/>
              <a:t>I </a:t>
            </a:r>
            <a:r>
              <a:rPr lang="de-AT" sz="3200" dirty="0" err="1" smtClean="0"/>
              <a:t>worked</a:t>
            </a:r>
            <a:r>
              <a:rPr lang="de-AT" sz="3200" dirty="0" smtClean="0"/>
              <a:t> at least 1 </a:t>
            </a:r>
            <a:r>
              <a:rPr lang="de-AT" sz="3200" dirty="0" err="1" smtClean="0"/>
              <a:t>hour</a:t>
            </a:r>
            <a:r>
              <a:rPr lang="de-AT" sz="3200" dirty="0" smtClean="0"/>
              <a:t>.</a:t>
            </a:r>
          </a:p>
          <a:p>
            <a:endParaRPr lang="de-AT" sz="3200" dirty="0"/>
          </a:p>
          <a:p>
            <a:r>
              <a:rPr lang="de-AT" sz="3200" dirty="0" smtClean="0"/>
              <a:t>I </a:t>
            </a:r>
            <a:r>
              <a:rPr lang="de-AT" sz="3200" dirty="0" err="1" smtClean="0"/>
              <a:t>liked</a:t>
            </a:r>
            <a:r>
              <a:rPr lang="de-AT" sz="3200" dirty="0" smtClean="0"/>
              <a:t> </a:t>
            </a:r>
            <a:r>
              <a:rPr lang="de-AT" sz="3200" dirty="0" err="1" smtClean="0"/>
              <a:t>this</a:t>
            </a:r>
            <a:r>
              <a:rPr lang="de-AT" sz="3200" dirty="0" smtClean="0"/>
              <a:t> </a:t>
            </a:r>
            <a:r>
              <a:rPr lang="de-AT" sz="3200" dirty="0" err="1" smtClean="0"/>
              <a:t>work</a:t>
            </a:r>
            <a:r>
              <a:rPr lang="de-AT" sz="3200" dirty="0" smtClean="0"/>
              <a:t> </a:t>
            </a:r>
            <a:r>
              <a:rPr lang="de-AT" sz="3200" dirty="0" err="1" smtClean="0"/>
              <a:t>better</a:t>
            </a:r>
            <a:r>
              <a:rPr lang="de-AT" sz="3200" dirty="0" smtClean="0"/>
              <a:t> </a:t>
            </a:r>
            <a:r>
              <a:rPr lang="de-AT" sz="3200" dirty="0" err="1" smtClean="0"/>
              <a:t>than</a:t>
            </a:r>
            <a:r>
              <a:rPr lang="de-AT" sz="3200" dirty="0" smtClean="0"/>
              <a:t> </a:t>
            </a:r>
            <a:r>
              <a:rPr lang="de-AT" sz="3200" dirty="0" err="1" smtClean="0"/>
              <a:t>learning</a:t>
            </a:r>
            <a:r>
              <a:rPr lang="de-AT" sz="3200" dirty="0" smtClean="0"/>
              <a:t> </a:t>
            </a:r>
            <a:r>
              <a:rPr lang="de-AT" sz="3200" dirty="0" err="1" smtClean="0"/>
              <a:t>with</a:t>
            </a:r>
            <a:r>
              <a:rPr lang="de-AT" sz="3200" dirty="0" smtClean="0"/>
              <a:t> </a:t>
            </a:r>
            <a:r>
              <a:rPr lang="de-AT" sz="3200" dirty="0" err="1" smtClean="0"/>
              <a:t>sheets</a:t>
            </a:r>
            <a:r>
              <a:rPr lang="de-AT" sz="3200" dirty="0" smtClean="0"/>
              <a:t>.</a:t>
            </a:r>
            <a:endParaRPr lang="de-AT" sz="3200" dirty="0"/>
          </a:p>
        </p:txBody>
      </p:sp>
    </p:spTree>
    <p:extLst>
      <p:ext uri="{BB962C8B-B14F-4D97-AF65-F5344CB8AC3E}">
        <p14:creationId xmlns:p14="http://schemas.microsoft.com/office/powerpoint/2010/main" val="4176994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Zusammengesetzt">
  <a:themeElements>
    <a:clrScheme name="Zusammengesetzt">
      <a:dk1>
        <a:sysClr val="windowText" lastClr="000000"/>
      </a:dk1>
      <a:lt1>
        <a:sysClr val="window" lastClr="FFFFFF"/>
      </a:lt1>
      <a:dk2>
        <a:srgbClr val="5B6973"/>
      </a:dk2>
      <a:lt2>
        <a:srgbClr val="E7ECED"/>
      </a:lt2>
      <a:accent1>
        <a:srgbClr val="98C723"/>
      </a:accent1>
      <a:accent2>
        <a:srgbClr val="59B0B9"/>
      </a:accent2>
      <a:accent3>
        <a:srgbClr val="DEAE00"/>
      </a:accent3>
      <a:accent4>
        <a:srgbClr val="B77BB4"/>
      </a:accent4>
      <a:accent5>
        <a:srgbClr val="E0773C"/>
      </a:accent5>
      <a:accent6>
        <a:srgbClr val="A98D63"/>
      </a:accent6>
      <a:hlink>
        <a:srgbClr val="26CBEC"/>
      </a:hlink>
      <a:folHlink>
        <a:srgbClr val="598C8C"/>
      </a:folHlink>
    </a:clrScheme>
    <a:fontScheme name="Zusammengesetzt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Zusammengesetz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5000"/>
                <a:satMod val="300000"/>
              </a:schemeClr>
            </a:gs>
            <a:gs pos="12000">
              <a:schemeClr val="phClr">
                <a:tint val="50000"/>
                <a:shade val="90000"/>
                <a:satMod val="250000"/>
              </a:schemeClr>
            </a:gs>
            <a:gs pos="100000">
              <a:schemeClr val="phClr">
                <a:tint val="85000"/>
                <a:shade val="75000"/>
                <a:satMod val="1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75000"/>
                <a:shade val="95000"/>
                <a:satMod val="175000"/>
              </a:schemeClr>
            </a:gs>
            <a:gs pos="12000">
              <a:schemeClr val="phClr">
                <a:tint val="90000"/>
                <a:shade val="90000"/>
                <a:satMod val="150000"/>
              </a:schemeClr>
            </a:gs>
            <a:gs pos="100000">
              <a:schemeClr val="phClr">
                <a:tint val="100000"/>
                <a:shade val="75000"/>
                <a:satMod val="150000"/>
              </a:schemeClr>
            </a:gs>
          </a:gsLst>
          <a:lin ang="16200000" scaled="1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freezing" dir="t">
              <a:rot lat="0" lon="0" rev="6000000"/>
            </a:lightRig>
          </a:scene3d>
          <a:sp3d contourW="12700" prstMaterial="dkEdge">
            <a:bevelT w="44450" h="25400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80000"/>
                <a:satMod val="110000"/>
                <a:lumMod val="80000"/>
              </a:schemeClr>
            </a:gs>
            <a:gs pos="79000">
              <a:schemeClr val="phClr">
                <a:tint val="100000"/>
                <a:shade val="90000"/>
                <a:satMod val="105000"/>
                <a:lumMod val="100000"/>
              </a:schemeClr>
            </a:gs>
            <a:gs pos="100000">
              <a:schemeClr val="phClr">
                <a:tint val="95000"/>
                <a:shade val="100000"/>
                <a:satMod val="110000"/>
                <a:lumMod val="11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hade val="100000"/>
                <a:satMod val="100000"/>
                <a:lumMod val="110000"/>
              </a:schemeClr>
            </a:gs>
            <a:gs pos="83000">
              <a:schemeClr val="phClr">
                <a:shade val="75000"/>
                <a:satMod val="200000"/>
              </a:schemeClr>
            </a:gs>
            <a:gs pos="100000">
              <a:schemeClr val="phClr">
                <a:shade val="90000"/>
                <a:satMod val="200000"/>
              </a:schemeClr>
            </a:gs>
          </a:gsLst>
          <a:path path="circle">
            <a:fillToRect l="75000" t="100000" b="3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Composite</Template>
  <TotalTime>0</TotalTime>
  <Words>174</Words>
  <Application>Microsoft Office PowerPoint</Application>
  <PresentationFormat>Bildschirmpräsentation (4:3)</PresentationFormat>
  <Paragraphs>23</Paragraphs>
  <Slides>6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6</vt:i4>
      </vt:variant>
    </vt:vector>
  </HeadingPairs>
  <TitlesOfParts>
    <vt:vector size="7" baseType="lpstr">
      <vt:lpstr>Zusammengesetzt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gregorkarntner</dc:creator>
  <cp:lastModifiedBy>gregorkarntner</cp:lastModifiedBy>
  <cp:revision>17</cp:revision>
  <dcterms:created xsi:type="dcterms:W3CDTF">2014-02-18T08:17:34Z</dcterms:created>
  <dcterms:modified xsi:type="dcterms:W3CDTF">2014-03-03T10:51:40Z</dcterms:modified>
</cp:coreProperties>
</file>